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C972D-3FDD-8240-A68B-37635EC8DC3E}" v="27" dt="2025-04-03T09:30:09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2"/>
    <p:restoredTop sz="94679"/>
  </p:normalViewPr>
  <p:slideViewPr>
    <p:cSldViewPr snapToGrid="0">
      <p:cViewPr>
        <p:scale>
          <a:sx n="88" d="100"/>
          <a:sy n="88" d="100"/>
        </p:scale>
        <p:origin x="113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m De Bruin" userId="5bd17d25-a536-4355-ac99-460705bd6e12" providerId="ADAL" clId="{A7AC972D-3FDD-8240-A68B-37635EC8DC3E}"/>
    <pc:docChg chg="undo custSel addSld modSld sldOrd">
      <pc:chgData name="Liam De Bruin" userId="5bd17d25-a536-4355-ac99-460705bd6e12" providerId="ADAL" clId="{A7AC972D-3FDD-8240-A68B-37635EC8DC3E}" dt="2025-04-03T09:31:44.809" v="122" actId="1076"/>
      <pc:docMkLst>
        <pc:docMk/>
      </pc:docMkLst>
      <pc:sldChg chg="addSp delSp modSp mod setBg">
        <pc:chgData name="Liam De Bruin" userId="5bd17d25-a536-4355-ac99-460705bd6e12" providerId="ADAL" clId="{A7AC972D-3FDD-8240-A68B-37635EC8DC3E}" dt="2025-04-03T09:25:04.283" v="88" actId="20577"/>
        <pc:sldMkLst>
          <pc:docMk/>
          <pc:sldMk cId="1805913043" sldId="257"/>
        </pc:sldMkLst>
        <pc:spChg chg="mod">
          <ac:chgData name="Liam De Bruin" userId="5bd17d25-a536-4355-ac99-460705bd6e12" providerId="ADAL" clId="{A7AC972D-3FDD-8240-A68B-37635EC8DC3E}" dt="2025-04-03T09:25:04.283" v="88" actId="20577"/>
          <ac:spMkLst>
            <pc:docMk/>
            <pc:sldMk cId="1805913043" sldId="257"/>
            <ac:spMk id="2" creationId="{9C3D7C50-F4C8-3989-4B80-123265381496}"/>
          </ac:spMkLst>
        </pc:spChg>
        <pc:spChg chg="mod ord">
          <ac:chgData name="Liam De Bruin" userId="5bd17d25-a536-4355-ac99-460705bd6e12" providerId="ADAL" clId="{A7AC972D-3FDD-8240-A68B-37635EC8DC3E}" dt="2025-04-03T07:27:03.469" v="36" actId="26606"/>
          <ac:spMkLst>
            <pc:docMk/>
            <pc:sldMk cId="1805913043" sldId="257"/>
            <ac:spMk id="3" creationId="{3ABCC35D-4D7E-5CD4-63E6-DBF81F036A31}"/>
          </ac:spMkLst>
        </pc:spChg>
        <pc:spChg chg="add del">
          <ac:chgData name="Liam De Bruin" userId="5bd17d25-a536-4355-ac99-460705bd6e12" providerId="ADAL" clId="{A7AC972D-3FDD-8240-A68B-37635EC8DC3E}" dt="2025-04-03T07:27:03.464" v="35" actId="26606"/>
          <ac:spMkLst>
            <pc:docMk/>
            <pc:sldMk cId="1805913043" sldId="257"/>
            <ac:spMk id="3079" creationId="{0EC38958-9A69-239A-BA79-2AEC73345F4B}"/>
          </ac:spMkLst>
        </pc:spChg>
        <pc:spChg chg="add del">
          <ac:chgData name="Liam De Bruin" userId="5bd17d25-a536-4355-ac99-460705bd6e12" providerId="ADAL" clId="{A7AC972D-3FDD-8240-A68B-37635EC8DC3E}" dt="2025-04-03T07:27:03.464" v="35" actId="26606"/>
          <ac:spMkLst>
            <pc:docMk/>
            <pc:sldMk cId="1805913043" sldId="257"/>
            <ac:spMk id="3081" creationId="{6EC109E5-0396-8968-4F42-DFEC280363B6}"/>
          </ac:spMkLst>
        </pc:spChg>
        <pc:spChg chg="add">
          <ac:chgData name="Liam De Bruin" userId="5bd17d25-a536-4355-ac99-460705bd6e12" providerId="ADAL" clId="{A7AC972D-3FDD-8240-A68B-37635EC8DC3E}" dt="2025-04-03T07:27:03.469" v="36" actId="26606"/>
          <ac:spMkLst>
            <pc:docMk/>
            <pc:sldMk cId="1805913043" sldId="257"/>
            <ac:spMk id="3083" creationId="{4065D9BE-A58D-6E8A-D4A2-5056F3C5E9CA}"/>
          </ac:spMkLst>
        </pc:spChg>
        <pc:spChg chg="add">
          <ac:chgData name="Liam De Bruin" userId="5bd17d25-a536-4355-ac99-460705bd6e12" providerId="ADAL" clId="{A7AC972D-3FDD-8240-A68B-37635EC8DC3E}" dt="2025-04-03T07:27:03.469" v="36" actId="26606"/>
          <ac:spMkLst>
            <pc:docMk/>
            <pc:sldMk cId="1805913043" sldId="257"/>
            <ac:spMk id="3084" creationId="{A745E793-BC99-8991-71CD-53FFBB6A8F69}"/>
          </ac:spMkLst>
        </pc:spChg>
        <pc:picChg chg="add mod">
          <ac:chgData name="Liam De Bruin" userId="5bd17d25-a536-4355-ac99-460705bd6e12" providerId="ADAL" clId="{A7AC972D-3FDD-8240-A68B-37635EC8DC3E}" dt="2025-04-03T07:30:47.306" v="52" actId="1076"/>
          <ac:picMkLst>
            <pc:docMk/>
            <pc:sldMk cId="1805913043" sldId="257"/>
            <ac:picMk id="3074" creationId="{1DA87E79-C6AA-1BDE-92CC-999A41E7648F}"/>
          </ac:picMkLst>
        </pc:picChg>
      </pc:sldChg>
      <pc:sldChg chg="addSp modSp mod setBg">
        <pc:chgData name="Liam De Bruin" userId="5bd17d25-a536-4355-ac99-460705bd6e12" providerId="ADAL" clId="{A7AC972D-3FDD-8240-A68B-37635EC8DC3E}" dt="2025-04-03T07:26:39.316" v="32" actId="26606"/>
        <pc:sldMkLst>
          <pc:docMk/>
          <pc:sldMk cId="506205665" sldId="258"/>
        </pc:sldMkLst>
        <pc:spChg chg="mod">
          <ac:chgData name="Liam De Bruin" userId="5bd17d25-a536-4355-ac99-460705bd6e12" providerId="ADAL" clId="{A7AC972D-3FDD-8240-A68B-37635EC8DC3E}" dt="2025-04-03T07:26:39.316" v="32" actId="26606"/>
          <ac:spMkLst>
            <pc:docMk/>
            <pc:sldMk cId="506205665" sldId="258"/>
            <ac:spMk id="2" creationId="{79F11885-0CFD-E9DF-F32C-AD4EC616C654}"/>
          </ac:spMkLst>
        </pc:spChg>
        <pc:spChg chg="mod ord">
          <ac:chgData name="Liam De Bruin" userId="5bd17d25-a536-4355-ac99-460705bd6e12" providerId="ADAL" clId="{A7AC972D-3FDD-8240-A68B-37635EC8DC3E}" dt="2025-04-03T07:26:39.316" v="32" actId="26606"/>
          <ac:spMkLst>
            <pc:docMk/>
            <pc:sldMk cId="506205665" sldId="258"/>
            <ac:spMk id="3" creationId="{BD1BD625-9A78-F500-7395-B2E54BDB9B17}"/>
          </ac:spMkLst>
        </pc:spChg>
        <pc:spChg chg="add">
          <ac:chgData name="Liam De Bruin" userId="5bd17d25-a536-4355-ac99-460705bd6e12" providerId="ADAL" clId="{A7AC972D-3FDD-8240-A68B-37635EC8DC3E}" dt="2025-04-03T07:26:39.316" v="32" actId="26606"/>
          <ac:spMkLst>
            <pc:docMk/>
            <pc:sldMk cId="506205665" sldId="258"/>
            <ac:spMk id="2055" creationId="{4065D9BE-A58D-6E8A-D4A2-5056F3C5E9CA}"/>
          </ac:spMkLst>
        </pc:spChg>
        <pc:spChg chg="add">
          <ac:chgData name="Liam De Bruin" userId="5bd17d25-a536-4355-ac99-460705bd6e12" providerId="ADAL" clId="{A7AC972D-3FDD-8240-A68B-37635EC8DC3E}" dt="2025-04-03T07:26:39.316" v="32" actId="26606"/>
          <ac:spMkLst>
            <pc:docMk/>
            <pc:sldMk cId="506205665" sldId="258"/>
            <ac:spMk id="2057" creationId="{A745E793-BC99-8991-71CD-53FFBB6A8F69}"/>
          </ac:spMkLst>
        </pc:spChg>
        <pc:picChg chg="add mod">
          <ac:chgData name="Liam De Bruin" userId="5bd17d25-a536-4355-ac99-460705bd6e12" providerId="ADAL" clId="{A7AC972D-3FDD-8240-A68B-37635EC8DC3E}" dt="2025-04-03T07:26:39.316" v="32" actId="26606"/>
          <ac:picMkLst>
            <pc:docMk/>
            <pc:sldMk cId="506205665" sldId="258"/>
            <ac:picMk id="2050" creationId="{A11C1F7F-9DA2-9EF9-5B5A-E95714D71614}"/>
          </ac:picMkLst>
        </pc:picChg>
      </pc:sldChg>
      <pc:sldChg chg="addSp modSp mod setBg">
        <pc:chgData name="Liam De Bruin" userId="5bd17d25-a536-4355-ac99-460705bd6e12" providerId="ADAL" clId="{A7AC972D-3FDD-8240-A68B-37635EC8DC3E}" dt="2025-04-03T09:26:59.528" v="90" actId="20577"/>
        <pc:sldMkLst>
          <pc:docMk/>
          <pc:sldMk cId="651731795" sldId="259"/>
        </pc:sldMkLst>
        <pc:spChg chg="mod">
          <ac:chgData name="Liam De Bruin" userId="5bd17d25-a536-4355-ac99-460705bd6e12" providerId="ADAL" clId="{A7AC972D-3FDD-8240-A68B-37635EC8DC3E}" dt="2025-04-03T07:27:32.230" v="42" actId="26606"/>
          <ac:spMkLst>
            <pc:docMk/>
            <pc:sldMk cId="651731795" sldId="259"/>
            <ac:spMk id="2" creationId="{1085F43E-E572-8C17-F3B8-E84E55209FE0}"/>
          </ac:spMkLst>
        </pc:spChg>
        <pc:spChg chg="mod">
          <ac:chgData name="Liam De Bruin" userId="5bd17d25-a536-4355-ac99-460705bd6e12" providerId="ADAL" clId="{A7AC972D-3FDD-8240-A68B-37635EC8DC3E}" dt="2025-04-03T09:26:59.528" v="90" actId="20577"/>
          <ac:spMkLst>
            <pc:docMk/>
            <pc:sldMk cId="651731795" sldId="259"/>
            <ac:spMk id="3" creationId="{AFCD1FC6-8700-6EB9-87C0-BD972E8736C2}"/>
          </ac:spMkLst>
        </pc:spChg>
        <pc:spChg chg="add">
          <ac:chgData name="Liam De Bruin" userId="5bd17d25-a536-4355-ac99-460705bd6e12" providerId="ADAL" clId="{A7AC972D-3FDD-8240-A68B-37635EC8DC3E}" dt="2025-04-03T07:27:32.230" v="42" actId="26606"/>
          <ac:spMkLst>
            <pc:docMk/>
            <pc:sldMk cId="651731795" sldId="259"/>
            <ac:spMk id="4103" creationId="{4065D9BE-A58D-6E8A-D4A2-5056F3C5E9CA}"/>
          </ac:spMkLst>
        </pc:spChg>
        <pc:spChg chg="add">
          <ac:chgData name="Liam De Bruin" userId="5bd17d25-a536-4355-ac99-460705bd6e12" providerId="ADAL" clId="{A7AC972D-3FDD-8240-A68B-37635EC8DC3E}" dt="2025-04-03T07:27:32.230" v="42" actId="26606"/>
          <ac:spMkLst>
            <pc:docMk/>
            <pc:sldMk cId="651731795" sldId="259"/>
            <ac:spMk id="4105" creationId="{A745E793-BC99-8991-71CD-53FFBB6A8F69}"/>
          </ac:spMkLst>
        </pc:spChg>
        <pc:picChg chg="add mod">
          <ac:chgData name="Liam De Bruin" userId="5bd17d25-a536-4355-ac99-460705bd6e12" providerId="ADAL" clId="{A7AC972D-3FDD-8240-A68B-37635EC8DC3E}" dt="2025-04-03T07:27:32.230" v="42" actId="26606"/>
          <ac:picMkLst>
            <pc:docMk/>
            <pc:sldMk cId="651731795" sldId="259"/>
            <ac:picMk id="4098" creationId="{81FFFC01-7E7D-E17B-2816-212795777ADA}"/>
          </ac:picMkLst>
        </pc:picChg>
      </pc:sldChg>
      <pc:sldChg chg="addSp delSp modSp mod setBg">
        <pc:chgData name="Liam De Bruin" userId="5bd17d25-a536-4355-ac99-460705bd6e12" providerId="ADAL" clId="{A7AC972D-3FDD-8240-A68B-37635EC8DC3E}" dt="2025-04-03T09:30:08.753" v="118" actId="478"/>
        <pc:sldMkLst>
          <pc:docMk/>
          <pc:sldMk cId="3450287780" sldId="260"/>
        </pc:sldMkLst>
        <pc:spChg chg="mod">
          <ac:chgData name="Liam De Bruin" userId="5bd17d25-a536-4355-ac99-460705bd6e12" providerId="ADAL" clId="{A7AC972D-3FDD-8240-A68B-37635EC8DC3E}" dt="2025-04-03T07:28:01.730" v="44" actId="26606"/>
          <ac:spMkLst>
            <pc:docMk/>
            <pc:sldMk cId="3450287780" sldId="260"/>
            <ac:spMk id="2" creationId="{849074EC-C72C-212B-7572-EED88183FDD5}"/>
          </ac:spMkLst>
        </pc:spChg>
        <pc:spChg chg="add del mod">
          <ac:chgData name="Liam De Bruin" userId="5bd17d25-a536-4355-ac99-460705bd6e12" providerId="ADAL" clId="{A7AC972D-3FDD-8240-A68B-37635EC8DC3E}" dt="2025-04-03T09:30:08.753" v="118" actId="478"/>
          <ac:spMkLst>
            <pc:docMk/>
            <pc:sldMk cId="3450287780" sldId="260"/>
            <ac:spMk id="3" creationId="{09AEEA9F-6779-C800-C3A9-A93E2F8A93B0}"/>
          </ac:spMkLst>
        </pc:spChg>
        <pc:spChg chg="add mod">
          <ac:chgData name="Liam De Bruin" userId="5bd17d25-a536-4355-ac99-460705bd6e12" providerId="ADAL" clId="{A7AC972D-3FDD-8240-A68B-37635EC8DC3E}" dt="2025-04-03T09:30:07.087" v="117" actId="478"/>
          <ac:spMkLst>
            <pc:docMk/>
            <pc:sldMk cId="3450287780" sldId="260"/>
            <ac:spMk id="4" creationId="{E0A735AD-8289-223C-8F70-E020E50F7026}"/>
          </ac:spMkLst>
        </pc:spChg>
        <pc:spChg chg="add">
          <ac:chgData name="Liam De Bruin" userId="5bd17d25-a536-4355-ac99-460705bd6e12" providerId="ADAL" clId="{A7AC972D-3FDD-8240-A68B-37635EC8DC3E}" dt="2025-04-03T07:28:01.730" v="44" actId="26606"/>
          <ac:spMkLst>
            <pc:docMk/>
            <pc:sldMk cId="3450287780" sldId="260"/>
            <ac:spMk id="5127" creationId="{4065D9BE-A58D-6E8A-D4A2-5056F3C5E9CA}"/>
          </ac:spMkLst>
        </pc:spChg>
        <pc:spChg chg="add">
          <ac:chgData name="Liam De Bruin" userId="5bd17d25-a536-4355-ac99-460705bd6e12" providerId="ADAL" clId="{A7AC972D-3FDD-8240-A68B-37635EC8DC3E}" dt="2025-04-03T07:28:01.730" v="44" actId="26606"/>
          <ac:spMkLst>
            <pc:docMk/>
            <pc:sldMk cId="3450287780" sldId="260"/>
            <ac:spMk id="5129" creationId="{A745E793-BC99-8991-71CD-53FFBB6A8F69}"/>
          </ac:spMkLst>
        </pc:spChg>
        <pc:picChg chg="add mod">
          <ac:chgData name="Liam De Bruin" userId="5bd17d25-a536-4355-ac99-460705bd6e12" providerId="ADAL" clId="{A7AC972D-3FDD-8240-A68B-37635EC8DC3E}" dt="2025-04-03T07:28:01.730" v="44" actId="26606"/>
          <ac:picMkLst>
            <pc:docMk/>
            <pc:sldMk cId="3450287780" sldId="260"/>
            <ac:picMk id="5122" creationId="{DC9DFBAE-AE13-80C7-A3FF-F450745CACB8}"/>
          </ac:picMkLst>
        </pc:picChg>
        <pc:picChg chg="add del">
          <ac:chgData name="Liam De Bruin" userId="5bd17d25-a536-4355-ac99-460705bd6e12" providerId="ADAL" clId="{A7AC972D-3FDD-8240-A68B-37635EC8DC3E}" dt="2025-04-03T09:30:08.753" v="118" actId="478"/>
          <ac:picMkLst>
            <pc:docMk/>
            <pc:sldMk cId="3450287780" sldId="260"/>
            <ac:picMk id="5124" creationId="{F0093687-0F8A-C406-C9D7-A0334E3C28D0}"/>
          </ac:picMkLst>
        </pc:picChg>
      </pc:sldChg>
      <pc:sldChg chg="addSp delSp modSp mod setBg">
        <pc:chgData name="Liam De Bruin" userId="5bd17d25-a536-4355-ac99-460705bd6e12" providerId="ADAL" clId="{A7AC972D-3FDD-8240-A68B-37635EC8DC3E}" dt="2025-04-03T07:28:32.665" v="49" actId="1076"/>
        <pc:sldMkLst>
          <pc:docMk/>
          <pc:sldMk cId="2923569257" sldId="261"/>
        </pc:sldMkLst>
        <pc:spChg chg="mod">
          <ac:chgData name="Liam De Bruin" userId="5bd17d25-a536-4355-ac99-460705bd6e12" providerId="ADAL" clId="{A7AC972D-3FDD-8240-A68B-37635EC8DC3E}" dt="2025-04-03T07:28:29.519" v="48" actId="26606"/>
          <ac:spMkLst>
            <pc:docMk/>
            <pc:sldMk cId="2923569257" sldId="261"/>
            <ac:spMk id="2" creationId="{3F217721-427F-696F-EF90-10F6ADB1A9DF}"/>
          </ac:spMkLst>
        </pc:spChg>
        <pc:spChg chg="mod ord">
          <ac:chgData name="Liam De Bruin" userId="5bd17d25-a536-4355-ac99-460705bd6e12" providerId="ADAL" clId="{A7AC972D-3FDD-8240-A68B-37635EC8DC3E}" dt="2025-04-03T07:28:29.519" v="48" actId="26606"/>
          <ac:spMkLst>
            <pc:docMk/>
            <pc:sldMk cId="2923569257" sldId="261"/>
            <ac:spMk id="3" creationId="{0EDD08B7-3212-45C2-6F9A-78549356D32C}"/>
          </ac:spMkLst>
        </pc:spChg>
        <pc:spChg chg="add del">
          <ac:chgData name="Liam De Bruin" userId="5bd17d25-a536-4355-ac99-460705bd6e12" providerId="ADAL" clId="{A7AC972D-3FDD-8240-A68B-37635EC8DC3E}" dt="2025-04-03T07:28:29.514" v="47" actId="26606"/>
          <ac:spMkLst>
            <pc:docMk/>
            <pc:sldMk cId="2923569257" sldId="261"/>
            <ac:spMk id="6151" creationId="{0EC38958-9A69-239A-BA79-2AEC73345F4B}"/>
          </ac:spMkLst>
        </pc:spChg>
        <pc:spChg chg="add del">
          <ac:chgData name="Liam De Bruin" userId="5bd17d25-a536-4355-ac99-460705bd6e12" providerId="ADAL" clId="{A7AC972D-3FDD-8240-A68B-37635EC8DC3E}" dt="2025-04-03T07:28:29.514" v="47" actId="26606"/>
          <ac:spMkLst>
            <pc:docMk/>
            <pc:sldMk cId="2923569257" sldId="261"/>
            <ac:spMk id="6153" creationId="{6EC109E5-0396-8968-4F42-DFEC280363B6}"/>
          </ac:spMkLst>
        </pc:spChg>
        <pc:spChg chg="add">
          <ac:chgData name="Liam De Bruin" userId="5bd17d25-a536-4355-ac99-460705bd6e12" providerId="ADAL" clId="{A7AC972D-3FDD-8240-A68B-37635EC8DC3E}" dt="2025-04-03T07:28:29.519" v="48" actId="26606"/>
          <ac:spMkLst>
            <pc:docMk/>
            <pc:sldMk cId="2923569257" sldId="261"/>
            <ac:spMk id="6155" creationId="{AD1BDCCC-E676-2A7E-BE11-2B8C23DB287F}"/>
          </ac:spMkLst>
        </pc:spChg>
        <pc:spChg chg="add">
          <ac:chgData name="Liam De Bruin" userId="5bd17d25-a536-4355-ac99-460705bd6e12" providerId="ADAL" clId="{A7AC972D-3FDD-8240-A68B-37635EC8DC3E}" dt="2025-04-03T07:28:29.519" v="48" actId="26606"/>
          <ac:spMkLst>
            <pc:docMk/>
            <pc:sldMk cId="2923569257" sldId="261"/>
            <ac:spMk id="6156" creationId="{781C97B1-8A09-6383-8C65-A3B73577816A}"/>
          </ac:spMkLst>
        </pc:spChg>
        <pc:picChg chg="add mod">
          <ac:chgData name="Liam De Bruin" userId="5bd17d25-a536-4355-ac99-460705bd6e12" providerId="ADAL" clId="{A7AC972D-3FDD-8240-A68B-37635EC8DC3E}" dt="2025-04-03T07:28:32.665" v="49" actId="1076"/>
          <ac:picMkLst>
            <pc:docMk/>
            <pc:sldMk cId="2923569257" sldId="261"/>
            <ac:picMk id="6146" creationId="{7EBD507B-50BD-41D8-BBE1-609C3DF3752D}"/>
          </ac:picMkLst>
        </pc:picChg>
      </pc:sldChg>
      <pc:sldChg chg="addSp modSp mod ord setBg">
        <pc:chgData name="Liam De Bruin" userId="5bd17d25-a536-4355-ac99-460705bd6e12" providerId="ADAL" clId="{A7AC972D-3FDD-8240-A68B-37635EC8DC3E}" dt="2025-04-03T09:31:26.717" v="120" actId="20577"/>
        <pc:sldMkLst>
          <pc:docMk/>
          <pc:sldMk cId="1381878961" sldId="263"/>
        </pc:sldMkLst>
        <pc:spChg chg="mod">
          <ac:chgData name="Liam De Bruin" userId="5bd17d25-a536-4355-ac99-460705bd6e12" providerId="ADAL" clId="{A7AC972D-3FDD-8240-A68B-37635EC8DC3E}" dt="2025-04-03T07:28:55.814" v="51" actId="26606"/>
          <ac:spMkLst>
            <pc:docMk/>
            <pc:sldMk cId="1381878961" sldId="263"/>
            <ac:spMk id="2" creationId="{B00504A3-0290-B97A-8900-07E5350D4CFE}"/>
          </ac:spMkLst>
        </pc:spChg>
        <pc:spChg chg="mod">
          <ac:chgData name="Liam De Bruin" userId="5bd17d25-a536-4355-ac99-460705bd6e12" providerId="ADAL" clId="{A7AC972D-3FDD-8240-A68B-37635EC8DC3E}" dt="2025-04-03T09:31:26.717" v="120" actId="20577"/>
          <ac:spMkLst>
            <pc:docMk/>
            <pc:sldMk cId="1381878961" sldId="263"/>
            <ac:spMk id="3" creationId="{D9149BA4-C689-6B3F-E066-EBE4C6C95184}"/>
          </ac:spMkLst>
        </pc:spChg>
        <pc:spChg chg="add">
          <ac:chgData name="Liam De Bruin" userId="5bd17d25-a536-4355-ac99-460705bd6e12" providerId="ADAL" clId="{A7AC972D-3FDD-8240-A68B-37635EC8DC3E}" dt="2025-04-03T07:28:55.814" v="51" actId="26606"/>
          <ac:spMkLst>
            <pc:docMk/>
            <pc:sldMk cId="1381878961" sldId="263"/>
            <ac:spMk id="7175" creationId="{34C0330F-1D4F-4552-B799-615DD237B6DE}"/>
          </ac:spMkLst>
        </pc:spChg>
        <pc:spChg chg="add">
          <ac:chgData name="Liam De Bruin" userId="5bd17d25-a536-4355-ac99-460705bd6e12" providerId="ADAL" clId="{A7AC972D-3FDD-8240-A68B-37635EC8DC3E}" dt="2025-04-03T07:28:55.814" v="51" actId="26606"/>
          <ac:spMkLst>
            <pc:docMk/>
            <pc:sldMk cId="1381878961" sldId="263"/>
            <ac:spMk id="7177" creationId="{92BE0106-0C20-465B-A1BE-0BAC2737B1AD}"/>
          </ac:spMkLst>
        </pc:spChg>
        <pc:picChg chg="add mod">
          <ac:chgData name="Liam De Bruin" userId="5bd17d25-a536-4355-ac99-460705bd6e12" providerId="ADAL" clId="{A7AC972D-3FDD-8240-A68B-37635EC8DC3E}" dt="2025-04-03T07:28:55.814" v="51" actId="26606"/>
          <ac:picMkLst>
            <pc:docMk/>
            <pc:sldMk cId="1381878961" sldId="263"/>
            <ac:picMk id="7170" creationId="{FA4024B1-C112-3511-9AB4-B5549EE83B3B}"/>
          </ac:picMkLst>
        </pc:picChg>
      </pc:sldChg>
      <pc:sldChg chg="modSp mod">
        <pc:chgData name="Liam De Bruin" userId="5bd17d25-a536-4355-ac99-460705bd6e12" providerId="ADAL" clId="{A7AC972D-3FDD-8240-A68B-37635EC8DC3E}" dt="2025-04-03T09:31:44.809" v="122" actId="1076"/>
        <pc:sldMkLst>
          <pc:docMk/>
          <pc:sldMk cId="3319764542" sldId="264"/>
        </pc:sldMkLst>
        <pc:spChg chg="mod">
          <ac:chgData name="Liam De Bruin" userId="5bd17d25-a536-4355-ac99-460705bd6e12" providerId="ADAL" clId="{A7AC972D-3FDD-8240-A68B-37635EC8DC3E}" dt="2025-04-03T09:31:40.520" v="121" actId="20577"/>
          <ac:spMkLst>
            <pc:docMk/>
            <pc:sldMk cId="3319764542" sldId="264"/>
            <ac:spMk id="3" creationId="{94C6CE23-49D0-31E7-D453-3CF29B1FE7E7}"/>
          </ac:spMkLst>
        </pc:spChg>
        <pc:picChg chg="mod">
          <ac:chgData name="Liam De Bruin" userId="5bd17d25-a536-4355-ac99-460705bd6e12" providerId="ADAL" clId="{A7AC972D-3FDD-8240-A68B-37635EC8DC3E}" dt="2025-04-03T09:31:44.809" v="122" actId="1076"/>
          <ac:picMkLst>
            <pc:docMk/>
            <pc:sldMk cId="3319764542" sldId="264"/>
            <ac:picMk id="5" creationId="{901EBDED-FAC6-61C9-FDE2-073F8171A9AB}"/>
          </ac:picMkLst>
        </pc:picChg>
      </pc:sldChg>
      <pc:sldChg chg="addSp delSp modSp new mod setBg">
        <pc:chgData name="Liam De Bruin" userId="5bd17d25-a536-4355-ac99-460705bd6e12" providerId="ADAL" clId="{A7AC972D-3FDD-8240-A68B-37635EC8DC3E}" dt="2025-04-03T07:26:23.597" v="30" actId="1076"/>
        <pc:sldMkLst>
          <pc:docMk/>
          <pc:sldMk cId="3869106662" sldId="265"/>
        </pc:sldMkLst>
        <pc:spChg chg="mod">
          <ac:chgData name="Liam De Bruin" userId="5bd17d25-a536-4355-ac99-460705bd6e12" providerId="ADAL" clId="{A7AC972D-3FDD-8240-A68B-37635EC8DC3E}" dt="2025-04-03T07:26:07.767" v="25" actId="26606"/>
          <ac:spMkLst>
            <pc:docMk/>
            <pc:sldMk cId="3869106662" sldId="265"/>
            <ac:spMk id="2" creationId="{C5C2B3CB-BAFB-0779-D6F7-6DCA0A3147DB}"/>
          </ac:spMkLst>
        </pc:spChg>
        <pc:spChg chg="mod ord">
          <ac:chgData name="Liam De Bruin" userId="5bd17d25-a536-4355-ac99-460705bd6e12" providerId="ADAL" clId="{A7AC972D-3FDD-8240-A68B-37635EC8DC3E}" dt="2025-04-03T07:26:07.767" v="25" actId="26606"/>
          <ac:spMkLst>
            <pc:docMk/>
            <pc:sldMk cId="3869106662" sldId="265"/>
            <ac:spMk id="3" creationId="{9FF0624F-7777-99EB-34BC-76356806691A}"/>
          </ac:spMkLst>
        </pc:spChg>
        <pc:spChg chg="add del">
          <ac:chgData name="Liam De Bruin" userId="5bd17d25-a536-4355-ac99-460705bd6e12" providerId="ADAL" clId="{A7AC972D-3FDD-8240-A68B-37635EC8DC3E}" dt="2025-04-03T07:26:07.767" v="25" actId="26606"/>
          <ac:spMkLst>
            <pc:docMk/>
            <pc:sldMk cId="3869106662" sldId="265"/>
            <ac:spMk id="1035" creationId="{AB037FDD-9E70-7A8A-3BDD-7C936033D5F4}"/>
          </ac:spMkLst>
        </pc:spChg>
        <pc:spChg chg="add del">
          <ac:chgData name="Liam De Bruin" userId="5bd17d25-a536-4355-ac99-460705bd6e12" providerId="ADAL" clId="{A7AC972D-3FDD-8240-A68B-37635EC8DC3E}" dt="2025-04-03T07:26:07.767" v="25" actId="26606"/>
          <ac:spMkLst>
            <pc:docMk/>
            <pc:sldMk cId="3869106662" sldId="265"/>
            <ac:spMk id="1037" creationId="{C96141AC-8EB0-E9A2-C2F4-DC6B0DCC909F}"/>
          </ac:spMkLst>
        </pc:spChg>
        <pc:spChg chg="add">
          <ac:chgData name="Liam De Bruin" userId="5bd17d25-a536-4355-ac99-460705bd6e12" providerId="ADAL" clId="{A7AC972D-3FDD-8240-A68B-37635EC8DC3E}" dt="2025-04-03T07:26:07.767" v="25" actId="26606"/>
          <ac:spMkLst>
            <pc:docMk/>
            <pc:sldMk cId="3869106662" sldId="265"/>
            <ac:spMk id="1042" creationId="{9EE42DCE-4A4F-44C4-84E5-261B3BEEF1DA}"/>
          </ac:spMkLst>
        </pc:spChg>
        <pc:spChg chg="add">
          <ac:chgData name="Liam De Bruin" userId="5bd17d25-a536-4355-ac99-460705bd6e12" providerId="ADAL" clId="{A7AC972D-3FDD-8240-A68B-37635EC8DC3E}" dt="2025-04-03T07:26:07.767" v="25" actId="26606"/>
          <ac:spMkLst>
            <pc:docMk/>
            <pc:sldMk cId="3869106662" sldId="265"/>
            <ac:spMk id="1044" creationId="{E0F94F4B-6F7A-4270-95A8-469411C14A86}"/>
          </ac:spMkLst>
        </pc:spChg>
        <pc:picChg chg="add mod ord">
          <ac:chgData name="Liam De Bruin" userId="5bd17d25-a536-4355-ac99-460705bd6e12" providerId="ADAL" clId="{A7AC972D-3FDD-8240-A68B-37635EC8DC3E}" dt="2025-04-03T07:26:15.615" v="27" actId="1076"/>
          <ac:picMkLst>
            <pc:docMk/>
            <pc:sldMk cId="3869106662" sldId="265"/>
            <ac:picMk id="1026" creationId="{368B13AD-D4D7-FB81-35CF-9D2798E3CBBF}"/>
          </ac:picMkLst>
        </pc:picChg>
        <pc:picChg chg="add mod ord">
          <ac:chgData name="Liam De Bruin" userId="5bd17d25-a536-4355-ac99-460705bd6e12" providerId="ADAL" clId="{A7AC972D-3FDD-8240-A68B-37635EC8DC3E}" dt="2025-04-03T07:26:12.298" v="26" actId="1076"/>
          <ac:picMkLst>
            <pc:docMk/>
            <pc:sldMk cId="3869106662" sldId="265"/>
            <ac:picMk id="1028" creationId="{472616CC-1269-7AC9-B058-8EEBAE39671A}"/>
          </ac:picMkLst>
        </pc:picChg>
        <pc:picChg chg="add mod ord">
          <ac:chgData name="Liam De Bruin" userId="5bd17d25-a536-4355-ac99-460705bd6e12" providerId="ADAL" clId="{A7AC972D-3FDD-8240-A68B-37635EC8DC3E}" dt="2025-04-03T07:26:07.767" v="25" actId="26606"/>
          <ac:picMkLst>
            <pc:docMk/>
            <pc:sldMk cId="3869106662" sldId="265"/>
            <ac:picMk id="1030" creationId="{F54D467A-A856-52AC-DC6F-2852CCB082A2}"/>
          </ac:picMkLst>
        </pc:picChg>
        <pc:picChg chg="add mod ord">
          <ac:chgData name="Liam De Bruin" userId="5bd17d25-a536-4355-ac99-460705bd6e12" providerId="ADAL" clId="{A7AC972D-3FDD-8240-A68B-37635EC8DC3E}" dt="2025-04-03T07:26:23.597" v="30" actId="1076"/>
          <ac:picMkLst>
            <pc:docMk/>
            <pc:sldMk cId="3869106662" sldId="265"/>
            <ac:picMk id="1032" creationId="{7F26E416-3894-E0EE-18B3-340E368190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AFF40-9104-0640-A6EE-AB6ED6AC02A2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6374-B818-8142-9D47-FFDC5FE7A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6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66374-B818-8142-9D47-FFDC5FE7A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8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66374-B818-8142-9D47-FFDC5FE7A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66374-B818-8142-9D47-FFDC5FE7A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1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0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6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2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8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5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7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4/3/25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ritepleasure.blogspot.com/2016/11/como-escribir-final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2" name="Picture 8" descr="Eerste Open dag van dit schooljaar met het nieuwe logo op de gevel. Erg… |  Maarten Kuin">
            <a:extLst>
              <a:ext uri="{FF2B5EF4-FFF2-40B4-BE49-F238E27FC236}">
                <a16:creationId xmlns:a16="http://schemas.microsoft.com/office/drawing/2014/main" id="{E210EA95-7EFD-2890-1732-BEACC200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4" b="14086"/>
          <a:stretch/>
        </p:blipFill>
        <p:spPr bwMode="auto">
          <a:xfrm>
            <a:off x="-2" y="-4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6FAA0-5893-B265-CBB0-C9689DF4D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45059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>
                <a:solidFill>
                  <a:srgbClr val="FFFFFF"/>
                </a:solidFill>
              </a:rPr>
              <a:t>Pitch voor Media Event Producer Opleiding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46F10E-62A3-2FB0-A081-D084943A3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017818"/>
            <a:ext cx="5040785" cy="1828799"/>
          </a:xfrm>
        </p:spPr>
        <p:txBody>
          <a:bodyPr anchor="b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Liam de Bruin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19466-8916-065A-DE2A-4596E83F0E4B}"/>
              </a:ext>
            </a:extLst>
          </p:cNvPr>
          <p:cNvSpPr txBox="1"/>
          <p:nvPr/>
        </p:nvSpPr>
        <p:spPr>
          <a:xfrm>
            <a:off x="3049172" y="324785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99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1F4A-0786-3BFA-B77B-E6D3E046E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Bedankt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6CE23-49D0-31E7-D453-3CF29B1FE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01EBDED-FAC6-61C9-FDE2-073F8171A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84719">
            <a:off x="2725959" y="2071531"/>
            <a:ext cx="6069939" cy="33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6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D7C50-F4C8-3989-4B80-12326538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63640" cy="146304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Voorstellen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waarom</a:t>
            </a:r>
            <a:r>
              <a:rPr lang="en-US" dirty="0"/>
              <a:t> ben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hiervoor</a:t>
            </a:r>
            <a:r>
              <a:rPr lang="en-US" dirty="0"/>
              <a:t> </a:t>
            </a:r>
            <a:r>
              <a:rPr lang="en-US" dirty="0" err="1"/>
              <a:t>geschikt</a:t>
            </a:r>
            <a:br>
              <a:rPr lang="en-US" dirty="0"/>
            </a:br>
            <a:endParaRPr lang="en-US" dirty="0"/>
          </a:p>
        </p:txBody>
      </p:sp>
      <p:sp>
        <p:nvSpPr>
          <p:cNvPr id="3084" name="Freeform: Shape 3080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CC35D-4D7E-5CD4-63E6-DBF81F036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263640" cy="37673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Mijn</a:t>
            </a:r>
            <a:r>
              <a:rPr lang="en-US" dirty="0"/>
              <a:t> naam is Liam de Bruin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Ik ben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jaars</a:t>
            </a:r>
            <a:r>
              <a:rPr lang="en-US" dirty="0"/>
              <a:t> media producer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Ik </a:t>
            </a:r>
            <a:r>
              <a:rPr lang="en-US" dirty="0" err="1"/>
              <a:t>heb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passie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creatieve</a:t>
            </a:r>
            <a:r>
              <a:rPr lang="en-US" dirty="0"/>
              <a:t> media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ervaring</a:t>
            </a:r>
            <a:r>
              <a:rPr lang="en-US" dirty="0"/>
              <a:t> in media, </a:t>
            </a:r>
            <a:r>
              <a:rPr lang="en-US" dirty="0" err="1"/>
              <a:t>ontwerpen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creatie</a:t>
            </a:r>
            <a:r>
              <a:rPr lang="en-US" dirty="0"/>
              <a:t> </a:t>
            </a:r>
            <a:r>
              <a:rPr lang="en-US" dirty="0" err="1"/>
              <a:t>maakt</a:t>
            </a:r>
            <a:r>
              <a:rPr lang="en-US" dirty="0"/>
              <a:t> </a:t>
            </a:r>
            <a:r>
              <a:rPr lang="en-US" dirty="0" err="1"/>
              <a:t>mij</a:t>
            </a:r>
            <a:r>
              <a:rPr lang="en-US" dirty="0"/>
              <a:t> </a:t>
            </a:r>
            <a:r>
              <a:rPr lang="en-US" dirty="0" err="1"/>
              <a:t>geschikt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project.</a:t>
            </a:r>
          </a:p>
          <a:p>
            <a:endParaRPr lang="en-US" dirty="0"/>
          </a:p>
        </p:txBody>
      </p:sp>
      <p:pic>
        <p:nvPicPr>
          <p:cNvPr id="3074" name="Picture 2" descr="Who Am I? The search for our true identity — Full Life Therapy">
            <a:extLst>
              <a:ext uri="{FF2B5EF4-FFF2-40B4-BE49-F238E27FC236}">
                <a16:creationId xmlns:a16="http://schemas.microsoft.com/office/drawing/2014/main" id="{1DA87E79-C6AA-1BDE-92CC-999A41E7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4605" y="2050580"/>
            <a:ext cx="4364590" cy="306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1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11885-0CFD-E9DF-F32C-AD4EC616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248" y="978408"/>
            <a:ext cx="6263640" cy="1463040"/>
          </a:xfrm>
        </p:spPr>
        <p:txBody>
          <a:bodyPr>
            <a:normAutofit/>
          </a:bodyPr>
          <a:lstStyle/>
          <a:p>
            <a:r>
              <a:rPr lang="en-US" dirty="0"/>
              <a:t>Wie is de </a:t>
            </a:r>
            <a:r>
              <a:rPr lang="en-US" dirty="0" err="1"/>
              <a:t>klant</a:t>
            </a:r>
            <a:r>
              <a:rPr lang="en-US" dirty="0"/>
              <a:t>?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Welkom bij Mediacollege Amsterdam | mbo-vakschool voor de media">
            <a:extLst>
              <a:ext uri="{FF2B5EF4-FFF2-40B4-BE49-F238E27FC236}">
                <a16:creationId xmlns:a16="http://schemas.microsoft.com/office/drawing/2014/main" id="{A11C1F7F-9DA2-9EF9-5B5A-E95714D71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69" y="976160"/>
            <a:ext cx="4454725" cy="44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BD625-9A78-F500-7395-B2E54BDB9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248" y="2578608"/>
            <a:ext cx="6263640" cy="37673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Media College Amsterdam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Onderwijsinstelling</a:t>
            </a:r>
            <a:r>
              <a:rPr lang="en-US" dirty="0"/>
              <a:t> </a:t>
            </a:r>
            <a:r>
              <a:rPr lang="en-US" dirty="0" err="1"/>
              <a:t>gericht</a:t>
            </a:r>
            <a:r>
              <a:rPr lang="en-US" dirty="0"/>
              <a:t> op de </a:t>
            </a:r>
            <a:r>
              <a:rPr lang="en-US" dirty="0" err="1"/>
              <a:t>mediabranche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Opleiding</a:t>
            </a:r>
            <a:r>
              <a:rPr lang="en-US" dirty="0"/>
              <a:t> Media Event Producer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Missie: </a:t>
            </a:r>
            <a:r>
              <a:rPr lang="en-US" dirty="0" err="1"/>
              <a:t>Creatieve</a:t>
            </a:r>
            <a:r>
              <a:rPr lang="en-US" dirty="0"/>
              <a:t> </a:t>
            </a:r>
            <a:r>
              <a:rPr lang="en-US" dirty="0" err="1"/>
              <a:t>talenten</a:t>
            </a:r>
            <a:r>
              <a:rPr lang="en-US" dirty="0"/>
              <a:t> </a:t>
            </a:r>
            <a:r>
              <a:rPr lang="en-US" dirty="0" err="1"/>
              <a:t>ontwikkelen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mediabranche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0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2B3CB-BAFB-0779-D6F7-6DCA0A31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560" y="978408"/>
            <a:ext cx="8010144" cy="1463040"/>
          </a:xfrm>
        </p:spPr>
        <p:txBody>
          <a:bodyPr>
            <a:normAutofit/>
          </a:bodyPr>
          <a:lstStyle/>
          <a:p>
            <a:r>
              <a:rPr lang="en-US" dirty="0"/>
              <a:t>Concurrent </a:t>
            </a:r>
          </a:p>
        </p:txBody>
      </p:sp>
      <p:pic>
        <p:nvPicPr>
          <p:cNvPr id="1032" name="Picture 8" descr="Welkom bij Mediacollege Amsterdam | mbo-vakschool voor de media">
            <a:extLst>
              <a:ext uri="{FF2B5EF4-FFF2-40B4-BE49-F238E27FC236}">
                <a16:creationId xmlns:a16="http://schemas.microsoft.com/office/drawing/2014/main" id="{7F26E416-3894-E0EE-18B3-340E3681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06" y="398843"/>
            <a:ext cx="2255846" cy="22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E0F94F4B-6F7A-4270-95A8-469411C14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5200" y="508090"/>
            <a:ext cx="801029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ROC van Amsterdam | Contact | Opleidingen | Locaties">
            <a:extLst>
              <a:ext uri="{FF2B5EF4-FFF2-40B4-BE49-F238E27FC236}">
                <a16:creationId xmlns:a16="http://schemas.microsoft.com/office/drawing/2014/main" id="{368B13AD-D4D7-FB81-35CF-9D2798E3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69" y="2553763"/>
            <a:ext cx="2255846" cy="13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fisch Lyceum Utrecht - KiesMBO">
            <a:extLst>
              <a:ext uri="{FF2B5EF4-FFF2-40B4-BE49-F238E27FC236}">
                <a16:creationId xmlns:a16="http://schemas.microsoft.com/office/drawing/2014/main" id="{472616CC-1269-7AC9-B058-8EEBAE39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849" y="4249472"/>
            <a:ext cx="2471886" cy="111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BO SintLucas | Opleidingen | Locaties | Open dagen">
            <a:extLst>
              <a:ext uri="{FF2B5EF4-FFF2-40B4-BE49-F238E27FC236}">
                <a16:creationId xmlns:a16="http://schemas.microsoft.com/office/drawing/2014/main" id="{F54D467A-A856-52AC-DC6F-2852CCB08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69" y="6006051"/>
            <a:ext cx="2471886" cy="33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0624F-7777-99EB-34BC-76356806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560" y="2578608"/>
            <a:ext cx="8010144" cy="3767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/>
              <a:t>Concurrentieanalyse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ROC van Amsterdam – </a:t>
            </a:r>
            <a:r>
              <a:rPr lang="en-US" dirty="0" err="1"/>
              <a:t>Sterke</a:t>
            </a:r>
            <a:r>
              <a:rPr lang="en-US" dirty="0"/>
              <a:t> naam, brede media-</a:t>
            </a:r>
            <a:r>
              <a:rPr lang="en-US" dirty="0" err="1"/>
              <a:t>opleidingen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Grafisch</a:t>
            </a:r>
            <a:r>
              <a:rPr lang="en-US" dirty="0"/>
              <a:t> Lyceum Utrecht – Focus op </a:t>
            </a:r>
            <a:r>
              <a:rPr lang="en-US" dirty="0" err="1"/>
              <a:t>visuele</a:t>
            </a:r>
            <a:r>
              <a:rPr lang="en-US" dirty="0"/>
              <a:t> media, </a:t>
            </a:r>
            <a:r>
              <a:rPr lang="en-US" dirty="0" err="1"/>
              <a:t>sterke</a:t>
            </a:r>
            <a:r>
              <a:rPr lang="en-US" dirty="0"/>
              <a:t> branding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SintLucas</a:t>
            </a:r>
            <a:r>
              <a:rPr lang="en-US" dirty="0"/>
              <a:t> Eindhoven – Design &amp; </a:t>
            </a:r>
            <a:r>
              <a:rPr lang="en-US" dirty="0" err="1"/>
              <a:t>eventproductie</a:t>
            </a:r>
            <a:r>
              <a:rPr lang="en-US" dirty="0"/>
              <a:t>,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netwerk</a:t>
            </a:r>
            <a:endParaRPr lang="en-US" dirty="0"/>
          </a:p>
          <a:p>
            <a:pPr>
              <a:buNone/>
            </a:pPr>
            <a:r>
              <a:rPr lang="en-US" b="1" dirty="0" err="1"/>
              <a:t>Waarom</a:t>
            </a:r>
            <a:r>
              <a:rPr lang="en-US" b="1" dirty="0"/>
              <a:t> Media College Amsterdam?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Echte</a:t>
            </a:r>
            <a:r>
              <a:rPr lang="en-US" dirty="0"/>
              <a:t> </a:t>
            </a:r>
            <a:r>
              <a:rPr lang="en-US" dirty="0" err="1"/>
              <a:t>praktijkervaring</a:t>
            </a:r>
            <a:r>
              <a:rPr lang="en-US" dirty="0"/>
              <a:t> met </a:t>
            </a:r>
            <a:r>
              <a:rPr lang="en-US" dirty="0" err="1"/>
              <a:t>projecten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industrieconnecties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Creatieve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dynamische</a:t>
            </a:r>
            <a:r>
              <a:rPr lang="en-US" dirty="0"/>
              <a:t> </a:t>
            </a:r>
            <a:r>
              <a:rPr lang="en-US" dirty="0" err="1"/>
              <a:t>leeromgeving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0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5F43E-E572-8C17-F3B8-E84E5520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63640" cy="1463040"/>
          </a:xfrm>
        </p:spPr>
        <p:txBody>
          <a:bodyPr>
            <a:normAutofit/>
          </a:bodyPr>
          <a:lstStyle/>
          <a:p>
            <a:r>
              <a:rPr lang="en-US" dirty="0"/>
              <a:t>Wie is de </a:t>
            </a:r>
            <a:r>
              <a:rPr lang="en-US" dirty="0" err="1"/>
              <a:t>doelgroep</a:t>
            </a:r>
            <a:r>
              <a:rPr lang="en-US" dirty="0"/>
              <a:t>?</a:t>
            </a: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1FC6-8700-6EB9-87C0-BD972E873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263640" cy="37673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Jongeren</a:t>
            </a:r>
            <a:r>
              <a:rPr lang="en-US" dirty="0"/>
              <a:t> van 16-24 </a:t>
            </a:r>
            <a:r>
              <a:rPr lang="en-US" dirty="0" err="1"/>
              <a:t>jaar</a:t>
            </a:r>
            <a:r>
              <a:rPr lang="en-US" dirty="0"/>
              <a:t>, </a:t>
            </a:r>
            <a:r>
              <a:rPr lang="en-US" dirty="0" err="1"/>
              <a:t>ouders</a:t>
            </a:r>
            <a:r>
              <a:rPr lang="en-US" dirty="0"/>
              <a:t>/</a:t>
            </a:r>
            <a:r>
              <a:rPr lang="en-US" dirty="0" err="1"/>
              <a:t>verzorgers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VMBO </a:t>
            </a:r>
            <a:r>
              <a:rPr lang="en-US" dirty="0" err="1"/>
              <a:t>examenjaar</a:t>
            </a:r>
            <a:r>
              <a:rPr lang="en-US" dirty="0"/>
              <a:t>, HAVO </a:t>
            </a:r>
            <a:r>
              <a:rPr lang="en-US" dirty="0" err="1"/>
              <a:t>jaar</a:t>
            </a:r>
            <a:r>
              <a:rPr lang="en-US" dirty="0"/>
              <a:t> 3/4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Creatief</a:t>
            </a:r>
            <a:r>
              <a:rPr lang="en-US" dirty="0"/>
              <a:t>, </a:t>
            </a:r>
            <a:r>
              <a:rPr lang="en-US" dirty="0" err="1"/>
              <a:t>ondernemend</a:t>
            </a:r>
            <a:r>
              <a:rPr lang="en-US" dirty="0"/>
              <a:t>, </a:t>
            </a:r>
            <a:r>
              <a:rPr lang="en-US" dirty="0" err="1"/>
              <a:t>nieuwsgierig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media</a:t>
            </a:r>
          </a:p>
        </p:txBody>
      </p:sp>
      <p:pic>
        <p:nvPicPr>
          <p:cNvPr id="4098" name="Picture 2" descr="Bereik jouw doelgroep | Kies voor de juiste strategie">
            <a:extLst>
              <a:ext uri="{FF2B5EF4-FFF2-40B4-BE49-F238E27FC236}">
                <a16:creationId xmlns:a16="http://schemas.microsoft.com/office/drawing/2014/main" id="{81FFFC01-7E7D-E17B-2816-212795777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492" y="976160"/>
            <a:ext cx="4364590" cy="458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73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074EC-C72C-212B-7572-EED88183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63640" cy="1463040"/>
          </a:xfrm>
        </p:spPr>
        <p:txBody>
          <a:bodyPr>
            <a:normAutofit/>
          </a:bodyPr>
          <a:lstStyle/>
          <a:p>
            <a:r>
              <a:rPr lang="en-US" dirty="0" err="1"/>
              <a:t>Probleem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Wens</a:t>
            </a: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EEA9F-6779-C800-C3A9-A93E2F8A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263640" cy="3767328"/>
          </a:xfrm>
        </p:spPr>
        <p:txBody>
          <a:bodyPr>
            <a:normAutofit/>
          </a:bodyPr>
          <a:lstStyle/>
          <a:p>
            <a:r>
              <a:rPr lang="en-US" b="1" dirty="0" err="1"/>
              <a:t>Probleem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aanmeldingen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opleiding</a:t>
            </a:r>
            <a:endParaRPr lang="en-US" dirty="0"/>
          </a:p>
          <a:p>
            <a:r>
              <a:rPr lang="en-US" b="1" dirty="0"/>
              <a:t>Wens:</a:t>
            </a:r>
            <a:r>
              <a:rPr lang="en-US" dirty="0"/>
              <a:t> Meer </a:t>
            </a:r>
            <a:r>
              <a:rPr lang="en-US" dirty="0" err="1"/>
              <a:t>jongeren</a:t>
            </a:r>
            <a:r>
              <a:rPr lang="en-US" dirty="0"/>
              <a:t> </a:t>
            </a:r>
            <a:r>
              <a:rPr lang="en-US" dirty="0" err="1"/>
              <a:t>enthousiasmeren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motiveren</a:t>
            </a:r>
            <a:endParaRPr lang="en-US" dirty="0"/>
          </a:p>
          <a:p>
            <a:r>
              <a:rPr lang="en-US" b="1" dirty="0" err="1"/>
              <a:t>Vraag</a:t>
            </a:r>
            <a:r>
              <a:rPr lang="en-US" b="1" dirty="0"/>
              <a:t>:</a:t>
            </a:r>
            <a:r>
              <a:rPr lang="en-US" dirty="0"/>
              <a:t> Hoe de </a:t>
            </a:r>
            <a:r>
              <a:rPr lang="en-US" dirty="0" err="1"/>
              <a:t>doelgroep</a:t>
            </a:r>
            <a:r>
              <a:rPr lang="en-US" dirty="0"/>
              <a:t> </a:t>
            </a:r>
            <a:r>
              <a:rPr lang="en-US" dirty="0" err="1"/>
              <a:t>overtuigen</a:t>
            </a:r>
            <a:r>
              <a:rPr lang="en-US" dirty="0"/>
              <a:t> van de </a:t>
            </a:r>
            <a:r>
              <a:rPr lang="en-US" dirty="0" err="1"/>
              <a:t>voordelen</a:t>
            </a:r>
            <a:r>
              <a:rPr lang="en-US" dirty="0"/>
              <a:t> van de </a:t>
            </a:r>
            <a:r>
              <a:rPr lang="en-US" dirty="0" err="1"/>
              <a:t>opleiding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pic>
        <p:nvPicPr>
          <p:cNvPr id="5122" name="Picture 2" descr="Oefening 1 – Welke benadering kies ik? · Stoppen Is Mogelijk!">
            <a:extLst>
              <a:ext uri="{FF2B5EF4-FFF2-40B4-BE49-F238E27FC236}">
                <a16:creationId xmlns:a16="http://schemas.microsoft.com/office/drawing/2014/main" id="{DC9DFBAE-AE13-80C7-A3FF-F450745CA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492" y="976160"/>
            <a:ext cx="4364590" cy="48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8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504A3-0290-B97A-8900-07E5350D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>
            <a:normAutofit/>
          </a:bodyPr>
          <a:lstStyle/>
          <a:p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Trends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49BA4-C689-6B3F-E066-EBE4C6C9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4672584" cy="37673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trends in </a:t>
            </a:r>
            <a:r>
              <a:rPr lang="en-US" dirty="0" err="1"/>
              <a:t>digitale</a:t>
            </a:r>
            <a:r>
              <a:rPr lang="en-US" dirty="0"/>
              <a:t> flyers </a:t>
            </a:r>
            <a:r>
              <a:rPr lang="en-US" dirty="0" err="1"/>
              <a:t>en</a:t>
            </a:r>
            <a:r>
              <a:rPr lang="en-US" dirty="0"/>
              <a:t> social media marketing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op </a:t>
            </a:r>
            <a:r>
              <a:rPr lang="en-US" dirty="0" err="1"/>
              <a:t>visuele</a:t>
            </a:r>
            <a:r>
              <a:rPr lang="en-US" dirty="0"/>
              <a:t> </a:t>
            </a:r>
            <a:r>
              <a:rPr lang="en-US" dirty="0" err="1"/>
              <a:t>communicatie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interactie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Welke soorten vragen kunnen centraal staan in een onderzoek? | De ADR  over...">
            <a:extLst>
              <a:ext uri="{FF2B5EF4-FFF2-40B4-BE49-F238E27FC236}">
                <a16:creationId xmlns:a16="http://schemas.microsoft.com/office/drawing/2014/main" id="{FA4024B1-C112-3511-9AB4-B5549EE8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 r="7429" b="2"/>
          <a:stretch/>
        </p:blipFill>
        <p:spPr bwMode="auto">
          <a:xfrm>
            <a:off x="5958018" y="508090"/>
            <a:ext cx="5709726" cy="58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87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AD1BDCCC-E676-2A7E-BE11-2B8C23DB2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17721-427F-696F-EF90-10F6ADB1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115568"/>
          </a:xfrm>
        </p:spPr>
        <p:txBody>
          <a:bodyPr>
            <a:normAutofit/>
          </a:bodyPr>
          <a:lstStyle/>
          <a:p>
            <a:r>
              <a:rPr lang="en-US"/>
              <a:t>Wat zijn de communicatiedoelen en sfeer?</a:t>
            </a:r>
            <a:endParaRPr lang="en-US" dirty="0"/>
          </a:p>
        </p:txBody>
      </p:sp>
      <p:sp>
        <p:nvSpPr>
          <p:cNvPr id="6156" name="Freeform: Shape 6152">
            <a:extLst>
              <a:ext uri="{FF2B5EF4-FFF2-40B4-BE49-F238E27FC236}">
                <a16:creationId xmlns:a16="http://schemas.microsoft.com/office/drawing/2014/main" id="{781C97B1-8A09-6383-8C65-A3B735778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9 tips voor betere interne communicatie in de zorg - a&amp;m impact">
            <a:extLst>
              <a:ext uri="{FF2B5EF4-FFF2-40B4-BE49-F238E27FC236}">
                <a16:creationId xmlns:a16="http://schemas.microsoft.com/office/drawing/2014/main" id="{7EBD507B-50BD-41D8-BBE1-609C3DF3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558" y="2093976"/>
            <a:ext cx="5639091" cy="338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D08B7-3212-45C2-6F9A-78549356D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104" y="2304288"/>
            <a:ext cx="5129784" cy="4050792"/>
          </a:xfrm>
        </p:spPr>
        <p:txBody>
          <a:bodyPr>
            <a:normAutofit/>
          </a:bodyPr>
          <a:lstStyle/>
          <a:p>
            <a:r>
              <a:rPr lang="en-US" b="1" dirty="0"/>
              <a:t>Doel:</a:t>
            </a:r>
            <a:r>
              <a:rPr lang="en-US" dirty="0"/>
              <a:t> </a:t>
            </a:r>
            <a:r>
              <a:rPr lang="en-US" dirty="0" err="1"/>
              <a:t>Positief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inspirerend</a:t>
            </a:r>
            <a:r>
              <a:rPr lang="en-US" dirty="0"/>
              <a:t> </a:t>
            </a:r>
            <a:r>
              <a:rPr lang="en-US" dirty="0" err="1"/>
              <a:t>beeld</a:t>
            </a:r>
            <a:r>
              <a:rPr lang="en-US" dirty="0"/>
              <a:t> van de </a:t>
            </a:r>
            <a:r>
              <a:rPr lang="en-US" dirty="0" err="1"/>
              <a:t>opleiding</a:t>
            </a:r>
            <a:endParaRPr lang="en-US" b="1" dirty="0"/>
          </a:p>
          <a:p>
            <a:r>
              <a:rPr lang="en-US" b="1" dirty="0" err="1"/>
              <a:t>Sfeer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Energiek</a:t>
            </a:r>
            <a:r>
              <a:rPr lang="en-US" dirty="0"/>
              <a:t>, modern, </a:t>
            </a:r>
            <a:r>
              <a:rPr lang="en-US" dirty="0" err="1"/>
              <a:t>creatief</a:t>
            </a:r>
            <a:endParaRPr lang="en-US" b="1" dirty="0"/>
          </a:p>
          <a:p>
            <a:r>
              <a:rPr lang="en-US" b="1" dirty="0" err="1"/>
              <a:t>Uitstraling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Heldere</a:t>
            </a:r>
            <a:r>
              <a:rPr lang="en-US" dirty="0"/>
              <a:t> </a:t>
            </a:r>
            <a:r>
              <a:rPr lang="en-US" dirty="0" err="1"/>
              <a:t>kleuren</a:t>
            </a:r>
            <a:r>
              <a:rPr lang="en-US" dirty="0"/>
              <a:t>, </a:t>
            </a:r>
            <a:r>
              <a:rPr lang="en-US" dirty="0" err="1"/>
              <a:t>strakke</a:t>
            </a:r>
            <a:r>
              <a:rPr lang="en-US" dirty="0"/>
              <a:t> </a:t>
            </a:r>
            <a:r>
              <a:rPr lang="en-US" dirty="0" err="1"/>
              <a:t>typografie</a:t>
            </a:r>
            <a:r>
              <a:rPr lang="en-US" dirty="0"/>
              <a:t>, in </a:t>
            </a:r>
            <a:r>
              <a:rPr lang="en-US" dirty="0" err="1"/>
              <a:t>lijn</a:t>
            </a:r>
            <a:r>
              <a:rPr lang="en-US" dirty="0"/>
              <a:t> met </a:t>
            </a:r>
            <a:r>
              <a:rPr lang="en-US" dirty="0" err="1"/>
              <a:t>huisstijl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6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8716E-59CC-801D-4554-E9E2A8B6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>
            <a:normAutofit/>
          </a:bodyPr>
          <a:lstStyle/>
          <a:p>
            <a:r>
              <a:rPr lang="en-US" dirty="0"/>
              <a:t>Het </a:t>
            </a:r>
            <a:r>
              <a:rPr lang="en-US" dirty="0" err="1"/>
              <a:t>voorstel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black and pink cover with white text&#10;&#10;AI-generated content may be incorrect.">
            <a:extLst>
              <a:ext uri="{FF2B5EF4-FFF2-40B4-BE49-F238E27FC236}">
                <a16:creationId xmlns:a16="http://schemas.microsoft.com/office/drawing/2014/main" id="{E3F6C783-DAC9-5264-46EB-095541BA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85" b="1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2D999-0A61-320F-1423-16A17CEBE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r>
              <a:rPr lang="en-US" dirty="0" err="1"/>
              <a:t>Digitale</a:t>
            </a:r>
            <a:r>
              <a:rPr lang="en-US" dirty="0"/>
              <a:t> flyer met </a:t>
            </a:r>
            <a:r>
              <a:rPr lang="en-US" dirty="0" err="1"/>
              <a:t>interactieve</a:t>
            </a:r>
            <a:r>
              <a:rPr lang="en-US" dirty="0"/>
              <a:t> </a:t>
            </a:r>
            <a:r>
              <a:rPr lang="en-US" dirty="0" err="1"/>
              <a:t>elementen</a:t>
            </a:r>
            <a:endParaRPr lang="en-US" dirty="0"/>
          </a:p>
          <a:p>
            <a:r>
              <a:rPr lang="en-US" dirty="0" err="1"/>
              <a:t>Visueel</a:t>
            </a:r>
            <a:r>
              <a:rPr lang="en-US" dirty="0"/>
              <a:t> </a:t>
            </a:r>
            <a:r>
              <a:rPr lang="en-US" dirty="0" err="1"/>
              <a:t>aantrekkelijk</a:t>
            </a:r>
            <a:r>
              <a:rPr lang="en-US" dirty="0"/>
              <a:t>, </a:t>
            </a:r>
            <a:r>
              <a:rPr lang="en-US" dirty="0" err="1"/>
              <a:t>aansluitend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doelgroep</a:t>
            </a:r>
            <a:endParaRPr lang="en-US" dirty="0"/>
          </a:p>
          <a:p>
            <a:r>
              <a:rPr lang="en-US" dirty="0" err="1"/>
              <a:t>Informatie</a:t>
            </a:r>
            <a:r>
              <a:rPr lang="en-US" dirty="0"/>
              <a:t> over open </a:t>
            </a:r>
            <a:r>
              <a:rPr lang="en-US" dirty="0" err="1"/>
              <a:t>dag</a:t>
            </a:r>
            <a:r>
              <a:rPr lang="en-US" dirty="0"/>
              <a:t> 19 </a:t>
            </a:r>
            <a:r>
              <a:rPr lang="en-US" dirty="0" err="1"/>
              <a:t>juni</a:t>
            </a:r>
            <a:r>
              <a:rPr lang="en-US" dirty="0"/>
              <a:t> 2025</a:t>
            </a:r>
          </a:p>
          <a:p>
            <a:r>
              <a:rPr lang="en-US" dirty="0" err="1"/>
              <a:t>Geschikt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zowel</a:t>
            </a:r>
            <a:r>
              <a:rPr lang="en-US" dirty="0"/>
              <a:t> </a:t>
            </a:r>
            <a:r>
              <a:rPr lang="en-US" dirty="0" err="1"/>
              <a:t>jongeren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ouders</a:t>
            </a:r>
            <a:r>
              <a:rPr lang="en-US" dirty="0"/>
              <a:t>/</a:t>
            </a:r>
            <a:r>
              <a:rPr lang="en-US" dirty="0" err="1"/>
              <a:t>verzorgers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3558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268</Words>
  <Application>Microsoft Macintosh PowerPoint</Application>
  <PresentationFormat>Widescreen</PresentationFormat>
  <Paragraphs>45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Bierstadt</vt:lpstr>
      <vt:lpstr>GestaltVTI</vt:lpstr>
      <vt:lpstr>Pitch voor Media Event Producer Opleiding</vt:lpstr>
      <vt:lpstr>Voorstellen en waarom ben ik hiervoor geschikt </vt:lpstr>
      <vt:lpstr>Wie is de klant?</vt:lpstr>
      <vt:lpstr>Concurrent </vt:lpstr>
      <vt:lpstr>Wie is de doelgroep?</vt:lpstr>
      <vt:lpstr>Probleem en Wens</vt:lpstr>
      <vt:lpstr>Onderzoek en Trends</vt:lpstr>
      <vt:lpstr>Wat zijn de communicatiedoelen en sfeer?</vt:lpstr>
      <vt:lpstr>Het voorstel </vt:lpstr>
      <vt:lpstr>Bedankt!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Liam De Bruin</dc:creator>
  <cp:lastModifiedBy>Liam De Bruin</cp:lastModifiedBy>
  <cp:revision>1</cp:revision>
  <dcterms:created xsi:type="dcterms:W3CDTF">2025-04-02T07:45:26Z</dcterms:created>
  <dcterms:modified xsi:type="dcterms:W3CDTF">2025-04-03T09:31:46Z</dcterms:modified>
</cp:coreProperties>
</file>